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7" r:id="rId3"/>
    <p:sldId id="314" r:id="rId4"/>
    <p:sldId id="288" r:id="rId5"/>
    <p:sldId id="281" r:id="rId6"/>
    <p:sldId id="291" r:id="rId7"/>
    <p:sldId id="296" r:id="rId8"/>
    <p:sldId id="315" r:id="rId9"/>
    <p:sldId id="284" r:id="rId10"/>
    <p:sldId id="311" r:id="rId11"/>
    <p:sldId id="297" r:id="rId12"/>
    <p:sldId id="298" r:id="rId13"/>
    <p:sldId id="283" r:id="rId14"/>
    <p:sldId id="286" r:id="rId15"/>
    <p:sldId id="301" r:id="rId1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21-9-2020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21-9-2020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6</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21-9-2020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21-9-2020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21-9-2020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Hijsen en Sjorren</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Vastzetten graafmachine</a:t>
            </a:r>
          </a:p>
        </p:txBody>
      </p:sp>
      <p:pic>
        <p:nvPicPr>
          <p:cNvPr id="4" name="Tijdelijke aanduiding voor inhoud 3">
            <a:extLst>
              <a:ext uri="{FF2B5EF4-FFF2-40B4-BE49-F238E27FC236}">
                <a16:creationId xmlns:a16="http://schemas.microsoft.com/office/drawing/2014/main" id="{508FEB60-3E68-4DF7-994D-211E1F82A3D5}"/>
              </a:ext>
            </a:extLst>
          </p:cNvPr>
          <p:cNvPicPr>
            <a:picLocks noGrp="1" noChangeAspect="1"/>
          </p:cNvPicPr>
          <p:nvPr>
            <p:ph idx="1"/>
          </p:nvPr>
        </p:nvPicPr>
        <p:blipFill>
          <a:blip r:embed="rId2"/>
          <a:stretch>
            <a:fillRect/>
          </a:stretch>
        </p:blipFill>
        <p:spPr>
          <a:xfrm>
            <a:off x="2699792" y="2044377"/>
            <a:ext cx="5233873" cy="2769245"/>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3200" dirty="0"/>
          </a:p>
        </p:txBody>
      </p:sp>
    </p:spTree>
    <p:extLst>
      <p:ext uri="{BB962C8B-B14F-4D97-AF65-F5344CB8AC3E}">
        <p14:creationId xmlns:p14="http://schemas.microsoft.com/office/powerpoint/2010/main" val="312354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endParaRPr lang="nl-NL" sz="3200" dirty="0"/>
          </a:p>
        </p:txBody>
      </p:sp>
    </p:spTree>
    <p:extLst>
      <p:ext uri="{BB962C8B-B14F-4D97-AF65-F5344CB8AC3E}">
        <p14:creationId xmlns:p14="http://schemas.microsoft.com/office/powerpoint/2010/main" val="60027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sp>
        <p:nvSpPr>
          <p:cNvPr id="2" name="Tijdelijke aanduiding voor inhoud 1"/>
          <p:cNvSpPr>
            <a:spLocks noGrp="1"/>
          </p:cNvSpPr>
          <p:nvPr>
            <p:ph idx="1"/>
          </p:nvPr>
        </p:nvSpPr>
        <p:spPr/>
        <p:txBody>
          <a:bodyPr/>
          <a:lstStyle/>
          <a:p>
            <a:endParaRPr lang="nl-NL"/>
          </a:p>
        </p:txBody>
      </p:sp>
    </p:spTree>
    <p:extLst>
      <p:ext uri="{BB962C8B-B14F-4D97-AF65-F5344CB8AC3E}">
        <p14:creationId xmlns:p14="http://schemas.microsoft.com/office/powerpoint/2010/main" val="34836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a:p>
        </p:txBody>
      </p:sp>
    </p:spTree>
    <p:extLst>
      <p:ext uri="{BB962C8B-B14F-4D97-AF65-F5344CB8AC3E}">
        <p14:creationId xmlns:p14="http://schemas.microsoft.com/office/powerpoint/2010/main" val="151801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lvl="1"/>
            <a:endParaRPr lang="nl-NL" dirty="0"/>
          </a:p>
        </p:txBody>
      </p:sp>
    </p:spTree>
    <p:extLst>
      <p:ext uri="{BB962C8B-B14F-4D97-AF65-F5344CB8AC3E}">
        <p14:creationId xmlns:p14="http://schemas.microsoft.com/office/powerpoint/2010/main" val="25708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Hijskettingen en banden</a:t>
            </a:r>
          </a:p>
        </p:txBody>
      </p:sp>
      <p:pic>
        <p:nvPicPr>
          <p:cNvPr id="4" name="Tijdelijke aanduiding voor inhoud 3">
            <a:extLst>
              <a:ext uri="{FF2B5EF4-FFF2-40B4-BE49-F238E27FC236}">
                <a16:creationId xmlns:a16="http://schemas.microsoft.com/office/drawing/2014/main" id="{7AAC8084-1B4A-4D05-9764-DAB2EB65755A}"/>
              </a:ext>
            </a:extLst>
          </p:cNvPr>
          <p:cNvPicPr>
            <a:picLocks noGrp="1" noChangeAspect="1"/>
          </p:cNvPicPr>
          <p:nvPr>
            <p:ph idx="1"/>
          </p:nvPr>
        </p:nvPicPr>
        <p:blipFill>
          <a:blip r:embed="rId2"/>
          <a:stretch>
            <a:fillRect/>
          </a:stretch>
        </p:blipFill>
        <p:spPr>
          <a:xfrm>
            <a:off x="1547664" y="1052736"/>
            <a:ext cx="2304256" cy="3111587"/>
          </a:xfrm>
          <a:prstGeom prst="rect">
            <a:avLst/>
          </a:prstGeom>
        </p:spPr>
      </p:pic>
      <p:pic>
        <p:nvPicPr>
          <p:cNvPr id="5" name="Afbeelding 4">
            <a:extLst>
              <a:ext uri="{FF2B5EF4-FFF2-40B4-BE49-F238E27FC236}">
                <a16:creationId xmlns:a16="http://schemas.microsoft.com/office/drawing/2014/main" id="{5F34E0CF-30EC-49D4-B070-A8C4E386A78B}"/>
              </a:ext>
            </a:extLst>
          </p:cNvPr>
          <p:cNvPicPr>
            <a:picLocks noChangeAspect="1"/>
          </p:cNvPicPr>
          <p:nvPr/>
        </p:nvPicPr>
        <p:blipFill>
          <a:blip r:embed="rId3"/>
          <a:stretch>
            <a:fillRect/>
          </a:stretch>
        </p:blipFill>
        <p:spPr>
          <a:xfrm>
            <a:off x="5868144" y="999602"/>
            <a:ext cx="2229197" cy="3111587"/>
          </a:xfrm>
          <a:prstGeom prst="rect">
            <a:avLst/>
          </a:prstGeom>
        </p:spPr>
      </p:pic>
      <p:pic>
        <p:nvPicPr>
          <p:cNvPr id="6" name="Afbeelding 5">
            <a:extLst>
              <a:ext uri="{FF2B5EF4-FFF2-40B4-BE49-F238E27FC236}">
                <a16:creationId xmlns:a16="http://schemas.microsoft.com/office/drawing/2014/main" id="{C537F40E-A487-404F-9288-7B6AB1840869}"/>
              </a:ext>
            </a:extLst>
          </p:cNvPr>
          <p:cNvPicPr>
            <a:picLocks noChangeAspect="1"/>
          </p:cNvPicPr>
          <p:nvPr/>
        </p:nvPicPr>
        <p:blipFill>
          <a:blip r:embed="rId4"/>
          <a:stretch>
            <a:fillRect/>
          </a:stretch>
        </p:blipFill>
        <p:spPr>
          <a:xfrm>
            <a:off x="1835696" y="4391744"/>
            <a:ext cx="3686175" cy="2133600"/>
          </a:xfrm>
          <a:prstGeom prst="rect">
            <a:avLst/>
          </a:prstGeom>
        </p:spPr>
      </p:pic>
      <p:pic>
        <p:nvPicPr>
          <p:cNvPr id="7" name="Afbeelding 6">
            <a:extLst>
              <a:ext uri="{FF2B5EF4-FFF2-40B4-BE49-F238E27FC236}">
                <a16:creationId xmlns:a16="http://schemas.microsoft.com/office/drawing/2014/main" id="{F2BCF77A-4EFA-459D-BBEF-8AC81F83C894}"/>
              </a:ext>
            </a:extLst>
          </p:cNvPr>
          <p:cNvPicPr>
            <a:picLocks noChangeAspect="1"/>
          </p:cNvPicPr>
          <p:nvPr/>
        </p:nvPicPr>
        <p:blipFill>
          <a:blip r:embed="rId5"/>
          <a:stretch>
            <a:fillRect/>
          </a:stretch>
        </p:blipFill>
        <p:spPr>
          <a:xfrm>
            <a:off x="6372200" y="4391744"/>
            <a:ext cx="1952625" cy="1809750"/>
          </a:xfrm>
          <a:prstGeom prst="rect">
            <a:avLst/>
          </a:prstGeom>
        </p:spPr>
      </p:pic>
    </p:spTree>
    <p:extLst>
      <p:ext uri="{BB962C8B-B14F-4D97-AF65-F5344CB8AC3E}">
        <p14:creationId xmlns:p14="http://schemas.microsoft.com/office/powerpoint/2010/main" val="233121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407801"/>
            <a:ext cx="6645424" cy="648072"/>
          </a:xfrm>
        </p:spPr>
        <p:txBody>
          <a:bodyPr/>
          <a:lstStyle/>
          <a:p>
            <a:pPr algn="ctr"/>
            <a:br>
              <a:rPr lang="nl-NL" b="0" i="0" dirty="0">
                <a:solidFill>
                  <a:srgbClr val="21252B"/>
                </a:solidFill>
                <a:effectLst/>
                <a:latin typeface="Open Sans"/>
              </a:rPr>
            </a:br>
            <a:r>
              <a:rPr lang="nl-NL" i="0" dirty="0">
                <a:solidFill>
                  <a:srgbClr val="21252B"/>
                </a:solidFill>
                <a:effectLst/>
                <a:latin typeface="Open Sans"/>
              </a:rPr>
              <a:t>Label hijsketting</a:t>
            </a:r>
            <a:endParaRPr lang="nl-NL" dirty="0"/>
          </a:p>
        </p:txBody>
      </p:sp>
      <p:pic>
        <p:nvPicPr>
          <p:cNvPr id="4" name="Tijdelijke aanduiding voor inhoud 3">
            <a:extLst>
              <a:ext uri="{FF2B5EF4-FFF2-40B4-BE49-F238E27FC236}">
                <a16:creationId xmlns:a16="http://schemas.microsoft.com/office/drawing/2014/main" id="{5A75EC53-2E57-4FD7-A18D-C2E209417331}"/>
              </a:ext>
            </a:extLst>
          </p:cNvPr>
          <p:cNvPicPr>
            <a:picLocks noGrp="1" noChangeAspect="1"/>
          </p:cNvPicPr>
          <p:nvPr>
            <p:ph idx="1"/>
          </p:nvPr>
        </p:nvPicPr>
        <p:blipFill>
          <a:blip r:embed="rId2"/>
          <a:stretch>
            <a:fillRect/>
          </a:stretch>
        </p:blipFill>
        <p:spPr>
          <a:xfrm>
            <a:off x="1907704" y="2111338"/>
            <a:ext cx="6257133" cy="2635324"/>
          </a:xfrm>
          <a:prstGeom prst="rect">
            <a:avLst/>
          </a:prstGeom>
        </p:spPr>
      </p:pic>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931306B5-227F-4590-A928-77284560061A}"/>
              </a:ext>
            </a:extLst>
          </p:cNvPr>
          <p:cNvPicPr>
            <a:picLocks noGrp="1" noChangeAspect="1"/>
          </p:cNvPicPr>
          <p:nvPr>
            <p:ph idx="1"/>
          </p:nvPr>
        </p:nvPicPr>
        <p:blipFill>
          <a:blip r:embed="rId2"/>
          <a:stretch>
            <a:fillRect/>
          </a:stretch>
        </p:blipFill>
        <p:spPr>
          <a:xfrm>
            <a:off x="2051720" y="2100174"/>
            <a:ext cx="5917530" cy="2785358"/>
          </a:xfrm>
          <a:prstGeom prst="rect">
            <a:avLst/>
          </a:prstGeom>
        </p:spPr>
      </p:pic>
    </p:spTree>
    <p:extLst>
      <p:ext uri="{BB962C8B-B14F-4D97-AF65-F5344CB8AC3E}">
        <p14:creationId xmlns:p14="http://schemas.microsoft.com/office/powerpoint/2010/main" val="336424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Effect van een grotere uitslaghoek</a:t>
            </a:r>
          </a:p>
        </p:txBody>
      </p:sp>
      <p:pic>
        <p:nvPicPr>
          <p:cNvPr id="3" name="Tijdelijke aanduiding voor inhoud 2">
            <a:extLst>
              <a:ext uri="{FF2B5EF4-FFF2-40B4-BE49-F238E27FC236}">
                <a16:creationId xmlns:a16="http://schemas.microsoft.com/office/drawing/2014/main" id="{4E8295BC-C97B-4076-A502-C84BDF8741B0}"/>
              </a:ext>
            </a:extLst>
          </p:cNvPr>
          <p:cNvPicPr>
            <a:picLocks noGrp="1" noChangeAspect="1"/>
          </p:cNvPicPr>
          <p:nvPr>
            <p:ph idx="1"/>
          </p:nvPr>
        </p:nvPicPr>
        <p:blipFill>
          <a:blip r:embed="rId2"/>
          <a:stretch>
            <a:fillRect/>
          </a:stretch>
        </p:blipFill>
        <p:spPr>
          <a:xfrm>
            <a:off x="2915816" y="2132856"/>
            <a:ext cx="4500491" cy="3360367"/>
          </a:xfrm>
          <a:prstGeom prst="rect">
            <a:avLst/>
          </a:prstGeom>
        </p:spPr>
      </p:pic>
    </p:spTree>
    <p:extLst>
      <p:ext uri="{BB962C8B-B14F-4D97-AF65-F5344CB8AC3E}">
        <p14:creationId xmlns:p14="http://schemas.microsoft.com/office/powerpoint/2010/main" val="33339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Spanbanden</a:t>
            </a:r>
          </a:p>
        </p:txBody>
      </p:sp>
      <p:pic>
        <p:nvPicPr>
          <p:cNvPr id="4" name="Tijdelijke aanduiding voor inhoud 3">
            <a:extLst>
              <a:ext uri="{FF2B5EF4-FFF2-40B4-BE49-F238E27FC236}">
                <a16:creationId xmlns:a16="http://schemas.microsoft.com/office/drawing/2014/main" id="{5B390257-98DB-4777-854E-8AB651BBF022}"/>
              </a:ext>
            </a:extLst>
          </p:cNvPr>
          <p:cNvPicPr>
            <a:picLocks noGrp="1" noChangeAspect="1"/>
          </p:cNvPicPr>
          <p:nvPr>
            <p:ph idx="1"/>
          </p:nvPr>
        </p:nvPicPr>
        <p:blipFill>
          <a:blip r:embed="rId3"/>
          <a:stretch>
            <a:fillRect/>
          </a:stretch>
        </p:blipFill>
        <p:spPr>
          <a:xfrm>
            <a:off x="1259632" y="1701380"/>
            <a:ext cx="1657350" cy="2381250"/>
          </a:xfrm>
          <a:prstGeom prst="rect">
            <a:avLst/>
          </a:prstGeom>
        </p:spPr>
      </p:pic>
      <p:pic>
        <p:nvPicPr>
          <p:cNvPr id="5" name="Afbeelding 4">
            <a:extLst>
              <a:ext uri="{FF2B5EF4-FFF2-40B4-BE49-F238E27FC236}">
                <a16:creationId xmlns:a16="http://schemas.microsoft.com/office/drawing/2014/main" id="{1584AF79-DDFE-4B13-8B89-2B3FEEDDAE80}"/>
              </a:ext>
            </a:extLst>
          </p:cNvPr>
          <p:cNvPicPr>
            <a:picLocks noChangeAspect="1"/>
          </p:cNvPicPr>
          <p:nvPr/>
        </p:nvPicPr>
        <p:blipFill>
          <a:blip r:embed="rId4"/>
          <a:stretch>
            <a:fillRect/>
          </a:stretch>
        </p:blipFill>
        <p:spPr>
          <a:xfrm>
            <a:off x="3343874" y="1687091"/>
            <a:ext cx="2190750" cy="2466975"/>
          </a:xfrm>
          <a:prstGeom prst="rect">
            <a:avLst/>
          </a:prstGeom>
        </p:spPr>
      </p:pic>
      <p:pic>
        <p:nvPicPr>
          <p:cNvPr id="6" name="Afbeelding 5">
            <a:extLst>
              <a:ext uri="{FF2B5EF4-FFF2-40B4-BE49-F238E27FC236}">
                <a16:creationId xmlns:a16="http://schemas.microsoft.com/office/drawing/2014/main" id="{138DD76E-FA0E-4BA7-B4D4-B1C5EEFDAEE4}"/>
              </a:ext>
            </a:extLst>
          </p:cNvPr>
          <p:cNvPicPr>
            <a:picLocks noChangeAspect="1"/>
          </p:cNvPicPr>
          <p:nvPr/>
        </p:nvPicPr>
        <p:blipFill>
          <a:blip r:embed="rId5"/>
          <a:stretch>
            <a:fillRect/>
          </a:stretch>
        </p:blipFill>
        <p:spPr>
          <a:xfrm>
            <a:off x="5862811" y="1687092"/>
            <a:ext cx="2807050" cy="2409826"/>
          </a:xfrm>
          <a:prstGeom prst="rect">
            <a:avLst/>
          </a:prstGeom>
        </p:spPr>
      </p:pic>
      <p:pic>
        <p:nvPicPr>
          <p:cNvPr id="7" name="Afbeelding 6">
            <a:extLst>
              <a:ext uri="{FF2B5EF4-FFF2-40B4-BE49-F238E27FC236}">
                <a16:creationId xmlns:a16="http://schemas.microsoft.com/office/drawing/2014/main" id="{3B3B1F51-1BF0-4F4D-892A-B9905A9AE117}"/>
              </a:ext>
            </a:extLst>
          </p:cNvPr>
          <p:cNvPicPr>
            <a:picLocks noChangeAspect="1"/>
          </p:cNvPicPr>
          <p:nvPr/>
        </p:nvPicPr>
        <p:blipFill>
          <a:blip r:embed="rId6"/>
          <a:stretch>
            <a:fillRect/>
          </a:stretch>
        </p:blipFill>
        <p:spPr>
          <a:xfrm>
            <a:off x="2195736" y="4183077"/>
            <a:ext cx="3019425" cy="2495550"/>
          </a:xfrm>
          <a:prstGeom prst="rect">
            <a:avLst/>
          </a:prstGeom>
        </p:spPr>
      </p:pic>
      <p:pic>
        <p:nvPicPr>
          <p:cNvPr id="8" name="Afbeelding 7">
            <a:extLst>
              <a:ext uri="{FF2B5EF4-FFF2-40B4-BE49-F238E27FC236}">
                <a16:creationId xmlns:a16="http://schemas.microsoft.com/office/drawing/2014/main" id="{B0464E8F-9F95-444F-859E-49CD21B09871}"/>
              </a:ext>
            </a:extLst>
          </p:cNvPr>
          <p:cNvPicPr>
            <a:picLocks noChangeAspect="1"/>
          </p:cNvPicPr>
          <p:nvPr/>
        </p:nvPicPr>
        <p:blipFill>
          <a:blip r:embed="rId7"/>
          <a:stretch>
            <a:fillRect/>
          </a:stretch>
        </p:blipFill>
        <p:spPr>
          <a:xfrm>
            <a:off x="5662861" y="4183077"/>
            <a:ext cx="2962275" cy="2409825"/>
          </a:xfrm>
          <a:prstGeom prst="rect">
            <a:avLst/>
          </a:prstGeom>
        </p:spPr>
      </p:pic>
    </p:spTree>
    <p:extLst>
      <p:ext uri="{BB962C8B-B14F-4D97-AF65-F5344CB8AC3E}">
        <p14:creationId xmlns:p14="http://schemas.microsoft.com/office/powerpoint/2010/main" val="299448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Label van spanband</a:t>
            </a:r>
          </a:p>
        </p:txBody>
      </p:sp>
      <p:pic>
        <p:nvPicPr>
          <p:cNvPr id="5" name="Tijdelijke aanduiding voor inhoud 4">
            <a:extLst>
              <a:ext uri="{FF2B5EF4-FFF2-40B4-BE49-F238E27FC236}">
                <a16:creationId xmlns:a16="http://schemas.microsoft.com/office/drawing/2014/main" id="{8B615357-7FE8-449D-BCAC-767465F5E561}"/>
              </a:ext>
            </a:extLst>
          </p:cNvPr>
          <p:cNvPicPr>
            <a:picLocks noGrp="1" noChangeAspect="1"/>
          </p:cNvPicPr>
          <p:nvPr>
            <p:ph idx="1"/>
          </p:nvPr>
        </p:nvPicPr>
        <p:blipFill>
          <a:blip r:embed="rId2"/>
          <a:stretch>
            <a:fillRect/>
          </a:stretch>
        </p:blipFill>
        <p:spPr>
          <a:xfrm>
            <a:off x="1104006" y="1399828"/>
            <a:ext cx="5691833" cy="4076700"/>
          </a:xfrm>
          <a:prstGeom prst="rect">
            <a:avLst/>
          </a:prstGeom>
        </p:spPr>
      </p:pic>
      <p:pic>
        <p:nvPicPr>
          <p:cNvPr id="6" name="Afbeelding 5">
            <a:extLst>
              <a:ext uri="{FF2B5EF4-FFF2-40B4-BE49-F238E27FC236}">
                <a16:creationId xmlns:a16="http://schemas.microsoft.com/office/drawing/2014/main" id="{026FDED9-081B-419B-8C3A-86396CDB4E93}"/>
              </a:ext>
            </a:extLst>
          </p:cNvPr>
          <p:cNvPicPr>
            <a:picLocks noChangeAspect="1"/>
          </p:cNvPicPr>
          <p:nvPr/>
        </p:nvPicPr>
        <p:blipFill>
          <a:blip r:embed="rId3"/>
          <a:stretch>
            <a:fillRect/>
          </a:stretch>
        </p:blipFill>
        <p:spPr>
          <a:xfrm>
            <a:off x="7092280" y="1437090"/>
            <a:ext cx="1695450" cy="4076700"/>
          </a:xfrm>
          <a:prstGeom prst="rect">
            <a:avLst/>
          </a:prstGeom>
        </p:spPr>
      </p:pic>
    </p:spTree>
    <p:extLst>
      <p:ext uri="{BB962C8B-B14F-4D97-AF65-F5344CB8AC3E}">
        <p14:creationId xmlns:p14="http://schemas.microsoft.com/office/powerpoint/2010/main" val="268672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7FB5C-8DCF-4425-8CFF-A6B6B3B7BEE4}"/>
              </a:ext>
            </a:extLst>
          </p:cNvPr>
          <p:cNvSpPr>
            <a:spLocks noGrp="1"/>
          </p:cNvSpPr>
          <p:nvPr>
            <p:ph type="title"/>
          </p:nvPr>
        </p:nvSpPr>
        <p:spPr/>
        <p:txBody>
          <a:bodyPr/>
          <a:lstStyle/>
          <a:p>
            <a:r>
              <a:rPr lang="nl-NL" dirty="0"/>
              <a:t>Gebruik van hoekbeschermers</a:t>
            </a:r>
          </a:p>
        </p:txBody>
      </p:sp>
      <p:pic>
        <p:nvPicPr>
          <p:cNvPr id="4" name="Tijdelijke aanduiding voor inhoud 3">
            <a:extLst>
              <a:ext uri="{FF2B5EF4-FFF2-40B4-BE49-F238E27FC236}">
                <a16:creationId xmlns:a16="http://schemas.microsoft.com/office/drawing/2014/main" id="{1D6DFEE9-C307-4CA7-BBA1-85EB9B81C94F}"/>
              </a:ext>
            </a:extLst>
          </p:cNvPr>
          <p:cNvPicPr>
            <a:picLocks noGrp="1" noChangeAspect="1"/>
          </p:cNvPicPr>
          <p:nvPr>
            <p:ph idx="1"/>
          </p:nvPr>
        </p:nvPicPr>
        <p:blipFill>
          <a:blip r:embed="rId2"/>
          <a:stretch>
            <a:fillRect/>
          </a:stretch>
        </p:blipFill>
        <p:spPr>
          <a:xfrm>
            <a:off x="3275856" y="1520383"/>
            <a:ext cx="3312368" cy="3388515"/>
          </a:xfrm>
          <a:prstGeom prst="rect">
            <a:avLst/>
          </a:prstGeom>
        </p:spPr>
      </p:pic>
    </p:spTree>
    <p:extLst>
      <p:ext uri="{BB962C8B-B14F-4D97-AF65-F5344CB8AC3E}">
        <p14:creationId xmlns:p14="http://schemas.microsoft.com/office/powerpoint/2010/main" val="336125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spankettingen</a:t>
            </a:r>
          </a:p>
        </p:txBody>
      </p:sp>
      <p:pic>
        <p:nvPicPr>
          <p:cNvPr id="5" name="Tijdelijke aanduiding voor inhoud 4">
            <a:extLst>
              <a:ext uri="{FF2B5EF4-FFF2-40B4-BE49-F238E27FC236}">
                <a16:creationId xmlns:a16="http://schemas.microsoft.com/office/drawing/2014/main" id="{5B0446B1-BE35-469D-9A7F-0E544A3CB0C5}"/>
              </a:ext>
            </a:extLst>
          </p:cNvPr>
          <p:cNvPicPr>
            <a:picLocks noGrp="1" noChangeAspect="1"/>
          </p:cNvPicPr>
          <p:nvPr>
            <p:ph idx="1"/>
          </p:nvPr>
        </p:nvPicPr>
        <p:blipFill>
          <a:blip r:embed="rId2"/>
          <a:stretch>
            <a:fillRect/>
          </a:stretch>
        </p:blipFill>
        <p:spPr>
          <a:xfrm>
            <a:off x="1691680" y="1608782"/>
            <a:ext cx="2571750" cy="2352675"/>
          </a:xfrm>
          <a:prstGeom prst="rect">
            <a:avLst/>
          </a:prstGeom>
        </p:spPr>
      </p:pic>
      <p:pic>
        <p:nvPicPr>
          <p:cNvPr id="6" name="Afbeelding 5">
            <a:extLst>
              <a:ext uri="{FF2B5EF4-FFF2-40B4-BE49-F238E27FC236}">
                <a16:creationId xmlns:a16="http://schemas.microsoft.com/office/drawing/2014/main" id="{56318982-DF34-4220-A768-39478F6BD845}"/>
              </a:ext>
            </a:extLst>
          </p:cNvPr>
          <p:cNvPicPr>
            <a:picLocks noChangeAspect="1"/>
          </p:cNvPicPr>
          <p:nvPr/>
        </p:nvPicPr>
        <p:blipFill>
          <a:blip r:embed="rId3"/>
          <a:stretch>
            <a:fillRect/>
          </a:stretch>
        </p:blipFill>
        <p:spPr>
          <a:xfrm>
            <a:off x="5504663" y="1512193"/>
            <a:ext cx="2600325" cy="2200275"/>
          </a:xfrm>
          <a:prstGeom prst="rect">
            <a:avLst/>
          </a:prstGeom>
        </p:spPr>
      </p:pic>
      <p:pic>
        <p:nvPicPr>
          <p:cNvPr id="7" name="Afbeelding 6">
            <a:extLst>
              <a:ext uri="{FF2B5EF4-FFF2-40B4-BE49-F238E27FC236}">
                <a16:creationId xmlns:a16="http://schemas.microsoft.com/office/drawing/2014/main" id="{958A1BC2-2854-4AAE-9A93-CE338349C3CD}"/>
              </a:ext>
            </a:extLst>
          </p:cNvPr>
          <p:cNvPicPr>
            <a:picLocks noChangeAspect="1"/>
          </p:cNvPicPr>
          <p:nvPr/>
        </p:nvPicPr>
        <p:blipFill>
          <a:blip r:embed="rId4"/>
          <a:stretch>
            <a:fillRect/>
          </a:stretch>
        </p:blipFill>
        <p:spPr>
          <a:xfrm>
            <a:off x="1994130" y="4243934"/>
            <a:ext cx="2847975" cy="1962150"/>
          </a:xfrm>
          <a:prstGeom prst="rect">
            <a:avLst/>
          </a:prstGeom>
        </p:spPr>
      </p:pic>
      <p:pic>
        <p:nvPicPr>
          <p:cNvPr id="8" name="Afbeelding 7">
            <a:extLst>
              <a:ext uri="{FF2B5EF4-FFF2-40B4-BE49-F238E27FC236}">
                <a16:creationId xmlns:a16="http://schemas.microsoft.com/office/drawing/2014/main" id="{56BC7E2F-E82B-48B5-977D-C31A136E5AE5}"/>
              </a:ext>
            </a:extLst>
          </p:cNvPr>
          <p:cNvPicPr>
            <a:picLocks noChangeAspect="1"/>
          </p:cNvPicPr>
          <p:nvPr/>
        </p:nvPicPr>
        <p:blipFill>
          <a:blip r:embed="rId5"/>
          <a:stretch>
            <a:fillRect/>
          </a:stretch>
        </p:blipFill>
        <p:spPr>
          <a:xfrm>
            <a:off x="5385600" y="4243933"/>
            <a:ext cx="2838450" cy="1905000"/>
          </a:xfrm>
          <a:prstGeom prst="rect">
            <a:avLst/>
          </a:prstGeom>
        </p:spPr>
      </p:pic>
    </p:spTree>
    <p:extLst>
      <p:ext uri="{BB962C8B-B14F-4D97-AF65-F5344CB8AC3E}">
        <p14:creationId xmlns:p14="http://schemas.microsoft.com/office/powerpoint/2010/main" val="25601607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2999</TotalTime>
  <Words>264</Words>
  <Application>Microsoft Office PowerPoint</Application>
  <PresentationFormat>Diavoorstelling (4:3)</PresentationFormat>
  <Paragraphs>27</Paragraphs>
  <Slides>15</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Open Sans</vt:lpstr>
      <vt:lpstr>Kantoorthema</vt:lpstr>
      <vt:lpstr>Hijsen en Sjorren</vt:lpstr>
      <vt:lpstr>Hijskettingen en banden</vt:lpstr>
      <vt:lpstr> Label hijsketting</vt:lpstr>
      <vt:lpstr>PowerPoint-presentatie</vt:lpstr>
      <vt:lpstr>Effect van een grotere uitslaghoek</vt:lpstr>
      <vt:lpstr>Spanbanden</vt:lpstr>
      <vt:lpstr> Label van spanband</vt:lpstr>
      <vt:lpstr>Gebruik van hoekbeschermers</vt:lpstr>
      <vt:lpstr> spankettingen</vt:lpstr>
      <vt:lpstr>Vastzetten graafmachine</vt:lpstr>
      <vt:lpstr> </vt:lpstr>
      <vt:lpstr> </vt:lpstr>
      <vt:lpstr>PowerPoint-presentatie</vt:lpstr>
      <vt:lpstr>PowerPoint-presentatie</vt:lpstr>
      <vt:lpstr>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159</cp:revision>
  <cp:lastPrinted>2015-09-16T11:22:19Z</cp:lastPrinted>
  <dcterms:created xsi:type="dcterms:W3CDTF">2013-11-15T15:05:42Z</dcterms:created>
  <dcterms:modified xsi:type="dcterms:W3CDTF">2020-09-21T07:16:30Z</dcterms:modified>
</cp:coreProperties>
</file>